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7" r:id="rId5"/>
    <p:sldId id="268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8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68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00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80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343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728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64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10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9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73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663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9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4B440-31EF-47B3-801D-F99C3C12BC2B}" type="datetimeFigureOut">
              <a:rPr lang="th-TH" smtClean="0"/>
              <a:t>24/01/66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A05C0-4BFA-4A09-8F74-DB54E3686B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08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ead,%20Shoulders,%20Knees%20&amp;%20Toes%20Tablet%20Giveaway!.mp4" TargetMode="External"/><Relationship Id="rId2" Type="http://schemas.openxmlformats.org/officeDocument/2006/relationships/hyperlink" Target="https://www.youtube.com/watch?v=ka7d-13iW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h/the-boss-baby-png/download/519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057800"/>
            <a:ext cx="9144000" cy="1800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30106_Bluemoon_SemesterOpen" pitchFamily="2" charset="0"/>
                <a:cs typeface="30106_Bluemoon_SemesterOpen" pitchFamily="2" charset="0"/>
              </a:rPr>
              <a:t>Parts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 </a:t>
            </a:r>
            <a:r>
              <a:rPr lang="en-US" sz="11500" b="1" dirty="0" smtClean="0">
                <a:solidFill>
                  <a:srgbClr val="FFC000"/>
                </a:solidFill>
                <a:latin typeface="30106_Bluemoon_SemesterOpen" pitchFamily="2" charset="0"/>
                <a:cs typeface="30106_Bluemoon_SemesterOpen" pitchFamily="2" charset="0"/>
              </a:rPr>
              <a:t>of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 </a:t>
            </a:r>
            <a:r>
              <a:rPr lang="en-US" sz="11500" b="1" dirty="0" smtClean="0">
                <a:solidFill>
                  <a:srgbClr val="00B0F0"/>
                </a:solidFill>
                <a:latin typeface="30106_Bluemoon_SemesterOpen" pitchFamily="2" charset="0"/>
                <a:cs typeface="30106_Bluemoon_SemesterOpen" pitchFamily="2" charset="0"/>
              </a:rPr>
              <a:t>body</a:t>
            </a:r>
            <a:endParaRPr lang="th-TH" sz="11500" b="1" dirty="0">
              <a:solidFill>
                <a:srgbClr val="00B0F0"/>
              </a:solidFill>
              <a:latin typeface="30106_Bluemoon_SemesterOpen" pitchFamily="2" charset="0"/>
              <a:cs typeface="30106_Bluemoon_SemesterOpen" pitchFamily="2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27384"/>
            <a:ext cx="286729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60" y="8400"/>
            <a:ext cx="9136740" cy="1548392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  <a:latin typeface="30106_Bluemoon_SemesterOpen" pitchFamily="2" charset="0"/>
                <a:cs typeface="30106_Bluemoon_SemesterOpen" pitchFamily="2" charset="0"/>
              </a:rPr>
              <a:t>love</a:t>
            </a:r>
            <a:endParaRPr lang="th-TH" sz="11500" b="1" dirty="0">
              <a:solidFill>
                <a:schemeClr val="bg1"/>
              </a:solidFill>
              <a:latin typeface="30106_Bluemoon_SemesterOpen" pitchFamily="2" charset="0"/>
              <a:cs typeface="30106_Bluemoon_SemesterOpe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7" r="22824" b="20573"/>
          <a:stretch/>
        </p:blipFill>
        <p:spPr bwMode="auto">
          <a:xfrm>
            <a:off x="1976910" y="1628800"/>
            <a:ext cx="521209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260" y="8400"/>
            <a:ext cx="9136740" cy="154839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 smtClean="0">
                <a:solidFill>
                  <a:schemeClr val="bg1"/>
                </a:solidFill>
                <a:latin typeface="30106_Bluemoon_SemesterOpen" pitchFamily="2" charset="0"/>
                <a:cs typeface="30106_Bluemoon_SemesterOpen" pitchFamily="2" charset="0"/>
              </a:rPr>
              <a:t>like</a:t>
            </a:r>
            <a:endParaRPr lang="th-TH" sz="11500" b="1" dirty="0">
              <a:solidFill>
                <a:schemeClr val="bg1"/>
              </a:solidFill>
              <a:latin typeface="30106_Bluemoon_SemesterOpen" pitchFamily="2" charset="0"/>
              <a:cs typeface="30106_Bluemoon_SemesterOpe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15" y="1628800"/>
            <a:ext cx="5144436" cy="515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97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I </a:t>
            </a:r>
            <a:r>
              <a:rPr lang="en-US" sz="11500" b="1" dirty="0" smtClean="0">
                <a:solidFill>
                  <a:srgbClr val="FF0000"/>
                </a:solidFill>
                <a:latin typeface="30106_Bluemoon_SemesterOpen" pitchFamily="2" charset="0"/>
                <a:cs typeface="30106_Bluemoon_SemesterOpen" pitchFamily="2" charset="0"/>
              </a:rPr>
              <a:t>love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 my </a:t>
            </a:r>
            <a:r>
              <a:rPr lang="en-US" sz="11500" b="1" dirty="0" smtClean="0">
                <a:solidFill>
                  <a:srgbClr val="7030A0"/>
                </a:solidFill>
                <a:latin typeface="30106_Bluemoon_SemesterOpen" pitchFamily="2" charset="0"/>
                <a:cs typeface="30106_Bluemoon_SemesterOpen" pitchFamily="2" charset="0"/>
              </a:rPr>
              <a:t>ears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.</a:t>
            </a:r>
            <a:endParaRPr lang="th-TH" sz="115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7"/>
            <a:ext cx="9168341" cy="5085184"/>
          </a:xfrm>
        </p:spPr>
      </p:pic>
      <p:sp>
        <p:nvSpPr>
          <p:cNvPr id="5" name="ลูกศรขวา 4"/>
          <p:cNvSpPr/>
          <p:nvPr/>
        </p:nvSpPr>
        <p:spPr>
          <a:xfrm rot="10800000">
            <a:off x="7524328" y="3068960"/>
            <a:ext cx="86409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53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I </a:t>
            </a:r>
            <a:r>
              <a:rPr lang="en-US" sz="11500" b="1" dirty="0" smtClean="0">
                <a:solidFill>
                  <a:srgbClr val="FF0000"/>
                </a:solidFill>
                <a:latin typeface="30106_Bluemoon_SemesterOpen" pitchFamily="2" charset="0"/>
                <a:cs typeface="30106_Bluemoon_SemesterOpen" pitchFamily="2" charset="0"/>
              </a:rPr>
              <a:t>love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 my </a:t>
            </a:r>
            <a:r>
              <a:rPr lang="en-US" sz="11500" b="1" dirty="0" smtClean="0">
                <a:solidFill>
                  <a:srgbClr val="7030A0"/>
                </a:solidFill>
                <a:latin typeface="30106_Bluemoon_SemesterOpen" pitchFamily="2" charset="0"/>
                <a:cs typeface="30106_Bluemoon_SemesterOpen" pitchFamily="2" charset="0"/>
              </a:rPr>
              <a:t>_____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.</a:t>
            </a:r>
            <a:endParaRPr lang="th-TH" sz="115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1"/>
          <a:stretch/>
        </p:blipFill>
        <p:spPr>
          <a:xfrm>
            <a:off x="899592" y="2478998"/>
            <a:ext cx="703018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57400"/>
            <a:ext cx="4298019" cy="5400600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I </a:t>
            </a:r>
            <a:r>
              <a:rPr lang="en-US" sz="11500" b="1" dirty="0" smtClean="0">
                <a:solidFill>
                  <a:srgbClr val="00B0F0"/>
                </a:solidFill>
                <a:latin typeface="30106_Bluemoon_SemesterOpen" pitchFamily="2" charset="0"/>
                <a:cs typeface="30106_Bluemoon_SemesterOpen" pitchFamily="2" charset="0"/>
              </a:rPr>
              <a:t>like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 my </a:t>
            </a:r>
            <a:r>
              <a:rPr lang="en-US" sz="11500" b="1" dirty="0" smtClean="0">
                <a:solidFill>
                  <a:srgbClr val="9CE13F"/>
                </a:solidFill>
                <a:latin typeface="30106_Bluemoon_SemesterOpen" pitchFamily="2" charset="0"/>
                <a:cs typeface="30106_Bluemoon_SemesterOpen" pitchFamily="2" charset="0"/>
              </a:rPr>
              <a:t>toes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.</a:t>
            </a:r>
            <a:endParaRPr lang="th-TH" sz="115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2503863" y="6071698"/>
            <a:ext cx="864096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14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0"/>
            <a:ext cx="9144000" cy="1772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I </a:t>
            </a:r>
            <a:r>
              <a:rPr lang="en-US" sz="11500" b="1" dirty="0" smtClean="0">
                <a:solidFill>
                  <a:srgbClr val="00B0F0"/>
                </a:solidFill>
                <a:latin typeface="30106_Bluemoon_SemesterOpen" pitchFamily="2" charset="0"/>
                <a:cs typeface="30106_Bluemoon_SemesterOpen" pitchFamily="2" charset="0"/>
              </a:rPr>
              <a:t>like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 my </a:t>
            </a:r>
            <a:r>
              <a:rPr lang="en-US" sz="11500" b="1" dirty="0" smtClean="0">
                <a:solidFill>
                  <a:srgbClr val="9CE13F"/>
                </a:solidFill>
                <a:latin typeface="30106_Bluemoon_SemesterOpen" pitchFamily="2" charset="0"/>
                <a:cs typeface="30106_Bluemoon_SemesterOpen" pitchFamily="2" charset="0"/>
              </a:rPr>
              <a:t>_____</a:t>
            </a:r>
            <a:r>
              <a:rPr lang="en-US" sz="11500" b="1" dirty="0" smtClean="0">
                <a:latin typeface="30106_Bluemoon_SemesterOpen" pitchFamily="2" charset="0"/>
                <a:cs typeface="30106_Bluemoon_SemesterOpen" pitchFamily="2" charset="0"/>
              </a:rPr>
              <a:t>.</a:t>
            </a:r>
            <a:endParaRPr lang="th-TH" sz="115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7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แหล่งอ้างอิง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https://www.youtube.com/watch?v=ka7d-13iWbA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Head, Shoulders, Knees &amp; Toes Tablet Giveaway!.mp4</a:t>
            </a:r>
            <a:endParaRPr lang="en-US" dirty="0"/>
          </a:p>
          <a:p>
            <a:r>
              <a:rPr lang="th-TH" dirty="0" smtClean="0"/>
              <a:t>รูปภาพจาก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www.pngall.com/th/the-boss-baby-png/download/51991</a:t>
            </a:r>
            <a:endParaRPr lang="th-TH" dirty="0" smtClean="0"/>
          </a:p>
          <a:p>
            <a:r>
              <a:rPr lang="en-US" dirty="0"/>
              <a:t>https://www.pngall.com/th/the-boss-baby-png/download/52033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624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7"/>
          <a:stretch/>
        </p:blipFill>
        <p:spPr>
          <a:xfrm>
            <a:off x="1763688" y="1583814"/>
            <a:ext cx="5688632" cy="5274186"/>
          </a:xfrm>
        </p:spPr>
      </p:pic>
      <p:sp>
        <p:nvSpPr>
          <p:cNvPr id="5" name="ลูกศรลง 4"/>
          <p:cNvSpPr/>
          <p:nvPr/>
        </p:nvSpPr>
        <p:spPr>
          <a:xfrm>
            <a:off x="3779912" y="497830"/>
            <a:ext cx="1296144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6481624" y="217056"/>
            <a:ext cx="2194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head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2669"/>
            <a:ext cx="4896544" cy="6735331"/>
          </a:xfrm>
        </p:spPr>
      </p:pic>
      <p:sp>
        <p:nvSpPr>
          <p:cNvPr id="5" name="ลูกศรลง 4"/>
          <p:cNvSpPr/>
          <p:nvPr/>
        </p:nvSpPr>
        <p:spPr>
          <a:xfrm rot="16997054">
            <a:off x="2255969" y="3972627"/>
            <a:ext cx="793104" cy="8994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 rot="3583896">
            <a:off x="5908632" y="3941899"/>
            <a:ext cx="678625" cy="8169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4644008" y="273080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shoulders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38" y="11254"/>
            <a:ext cx="6846746" cy="6846746"/>
          </a:xfrm>
        </p:spPr>
      </p:pic>
      <p:sp>
        <p:nvSpPr>
          <p:cNvPr id="5" name="ลูกศรลง 4"/>
          <p:cNvSpPr/>
          <p:nvPr/>
        </p:nvSpPr>
        <p:spPr>
          <a:xfrm rot="16997054">
            <a:off x="2703978" y="5438365"/>
            <a:ext cx="677251" cy="7633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 rot="5150653">
            <a:off x="5384815" y="5692806"/>
            <a:ext cx="678625" cy="8169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6"/>
          <a:stretch/>
        </p:blipFill>
        <p:spPr>
          <a:xfrm>
            <a:off x="5940152" y="3284984"/>
            <a:ext cx="2778831" cy="1613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1565" y="394729"/>
            <a:ext cx="2507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knees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141419" cy="6336704"/>
          </a:xfrm>
        </p:spPr>
      </p:pic>
      <p:sp>
        <p:nvSpPr>
          <p:cNvPr id="5" name="ลูกศรลง 4"/>
          <p:cNvSpPr/>
          <p:nvPr/>
        </p:nvSpPr>
        <p:spPr>
          <a:xfrm rot="2355086">
            <a:off x="6973587" y="4200865"/>
            <a:ext cx="648072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/>
          <a:stretch/>
        </p:blipFill>
        <p:spPr>
          <a:xfrm>
            <a:off x="5724128" y="1651819"/>
            <a:ext cx="3411655" cy="1993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6779" y="394729"/>
            <a:ext cx="2013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toes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7"/>
          <a:stretch/>
        </p:blipFill>
        <p:spPr>
          <a:xfrm>
            <a:off x="1043608" y="148108"/>
            <a:ext cx="7237155" cy="6709891"/>
          </a:xfrm>
          <a:prstGeom prst="rect">
            <a:avLst/>
          </a:prstGeom>
        </p:spPr>
      </p:pic>
      <p:sp>
        <p:nvSpPr>
          <p:cNvPr id="5" name="ลูกศรลง 4"/>
          <p:cNvSpPr/>
          <p:nvPr/>
        </p:nvSpPr>
        <p:spPr>
          <a:xfrm rot="18032586">
            <a:off x="1891890" y="4535178"/>
            <a:ext cx="648072" cy="741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 rot="3429848">
            <a:off x="6751296" y="4384089"/>
            <a:ext cx="648072" cy="741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909117" y="394729"/>
            <a:ext cx="2055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eyes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7"/>
          <a:stretch/>
        </p:blipFill>
        <p:spPr>
          <a:xfrm>
            <a:off x="1043608" y="148108"/>
            <a:ext cx="7237155" cy="6709891"/>
          </a:xfrm>
          <a:prstGeom prst="rect">
            <a:avLst/>
          </a:prstGeom>
        </p:spPr>
      </p:pic>
      <p:sp>
        <p:nvSpPr>
          <p:cNvPr id="5" name="ลูกศรลง 4"/>
          <p:cNvSpPr/>
          <p:nvPr/>
        </p:nvSpPr>
        <p:spPr>
          <a:xfrm rot="16200000">
            <a:off x="719572" y="4390529"/>
            <a:ext cx="648072" cy="741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 rot="5400000">
            <a:off x="7858943" y="4228158"/>
            <a:ext cx="648072" cy="741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424327" y="449653"/>
            <a:ext cx="1992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ears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7"/>
          <a:stretch/>
        </p:blipFill>
        <p:spPr>
          <a:xfrm>
            <a:off x="1043608" y="148108"/>
            <a:ext cx="7237155" cy="6709891"/>
          </a:xfrm>
          <a:prstGeom prst="rect">
            <a:avLst/>
          </a:prstGeom>
        </p:spPr>
      </p:pic>
      <p:sp>
        <p:nvSpPr>
          <p:cNvPr id="5" name="ลูกศรลง 4"/>
          <p:cNvSpPr/>
          <p:nvPr/>
        </p:nvSpPr>
        <p:spPr>
          <a:xfrm rot="16200000">
            <a:off x="3311860" y="5841268"/>
            <a:ext cx="648072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5940152" y="416189"/>
            <a:ext cx="2815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mouth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7"/>
          <a:stretch/>
        </p:blipFill>
        <p:spPr>
          <a:xfrm>
            <a:off x="1043608" y="148108"/>
            <a:ext cx="7237155" cy="6709891"/>
          </a:xfrm>
          <a:prstGeom prst="rect">
            <a:avLst/>
          </a:prstGeom>
        </p:spPr>
      </p:pic>
      <p:sp>
        <p:nvSpPr>
          <p:cNvPr id="5" name="ลูกศรลง 4"/>
          <p:cNvSpPr/>
          <p:nvPr/>
        </p:nvSpPr>
        <p:spPr>
          <a:xfrm rot="5400000">
            <a:off x="5146617" y="5339771"/>
            <a:ext cx="648072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861027" y="394729"/>
            <a:ext cx="2103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30106_Bluemoon_SemesterOpen" pitchFamily="2" charset="0"/>
                <a:cs typeface="30106_Bluemoon_SemesterOpen" pitchFamily="2" charset="0"/>
              </a:rPr>
              <a:t>nose</a:t>
            </a:r>
            <a:endParaRPr lang="th-TH" sz="9600" b="1" dirty="0">
              <a:latin typeface="30106_Bluemoon_SemesterOpen" pitchFamily="2" charset="0"/>
              <a:cs typeface="30106_Bluemoon_SemesterOp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55</Words>
  <Application>Microsoft Office PowerPoint</Application>
  <PresentationFormat>นำเสนอทางหน้าจอ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30106_Bluemoon_SemesterOpen</vt:lpstr>
      <vt:lpstr>Angsana New</vt:lpstr>
      <vt:lpstr>Arial</vt:lpstr>
      <vt:lpstr>Calibri</vt:lpstr>
      <vt:lpstr>Cordia New</vt:lpstr>
      <vt:lpstr>ชุดรูปแบบของ Office</vt:lpstr>
      <vt:lpstr>Parts of body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love</vt:lpstr>
      <vt:lpstr>งานนำเสนอ PowerPoint</vt:lpstr>
      <vt:lpstr>I love my ears.</vt:lpstr>
      <vt:lpstr>งานนำเสนอ PowerPoint</vt:lpstr>
      <vt:lpstr>I like my toes.</vt:lpstr>
      <vt:lpstr>งานนำเสนอ PowerPoint</vt:lpstr>
      <vt:lpstr>แหล่งอ้างอิง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body</dc:title>
  <dc:creator>User</dc:creator>
  <cp:lastModifiedBy>บัญชี Microsoft</cp:lastModifiedBy>
  <cp:revision>14</cp:revision>
  <dcterms:created xsi:type="dcterms:W3CDTF">2017-05-12T09:19:02Z</dcterms:created>
  <dcterms:modified xsi:type="dcterms:W3CDTF">2023-01-24T07:08:11Z</dcterms:modified>
</cp:coreProperties>
</file>